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1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3/3/2021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ubmed/23423255" TargetMode="External"/><Relationship Id="rId2" Type="http://schemas.openxmlformats.org/officeDocument/2006/relationships/hyperlink" Target="https://www.ncbi.nlm.nih.gov/pmc/articles/PMC4504608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cbi.nlm.nih.gov/pubmed/26290294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>
            <a:normAutofit/>
          </a:bodyPr>
          <a:lstStyle/>
          <a:p>
            <a:r>
              <a:rPr lang="en-US" dirty="0" err="1" smtClean="0"/>
              <a:t>Rolul</a:t>
            </a:r>
            <a:r>
              <a:rPr lang="en-US" dirty="0" smtClean="0"/>
              <a:t> </a:t>
            </a:r>
            <a:r>
              <a:rPr lang="en-US" dirty="0" err="1" smtClean="0"/>
              <a:t>apei</a:t>
            </a:r>
            <a:r>
              <a:rPr lang="en-US" dirty="0" smtClean="0"/>
              <a:t> in organism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/>
              <a:t>Care </a:t>
            </a:r>
            <a:r>
              <a:rPr lang="en-US" sz="3600" b="1" dirty="0" err="1"/>
              <a:t>sunt</a:t>
            </a:r>
            <a:r>
              <a:rPr lang="en-US" sz="3600" b="1" dirty="0"/>
              <a:t> </a:t>
            </a:r>
            <a:r>
              <a:rPr lang="en-US" sz="3600" b="1" dirty="0" err="1"/>
              <a:t>principalele</a:t>
            </a:r>
            <a:r>
              <a:rPr lang="en-US" sz="3600" b="1" dirty="0"/>
              <a:t> </a:t>
            </a:r>
            <a:r>
              <a:rPr lang="en-US" sz="3600" b="1" dirty="0" err="1"/>
              <a:t>beneficii</a:t>
            </a:r>
            <a:r>
              <a:rPr lang="en-US" sz="3600" b="1" dirty="0"/>
              <a:t> </a:t>
            </a:r>
            <a:r>
              <a:rPr lang="en-US" sz="3600" b="1" dirty="0" err="1"/>
              <a:t>pentru</a:t>
            </a:r>
            <a:r>
              <a:rPr lang="en-US" sz="3600" b="1" dirty="0"/>
              <a:t> organism ale </a:t>
            </a:r>
            <a:r>
              <a:rPr lang="en-US" sz="3600" b="1" dirty="0" err="1"/>
              <a:t>consumului</a:t>
            </a:r>
            <a:r>
              <a:rPr lang="en-US" sz="3600" b="1" dirty="0"/>
              <a:t> de </a:t>
            </a:r>
            <a:r>
              <a:rPr lang="en-US" sz="3600" b="1" dirty="0" err="1"/>
              <a:t>apa</a:t>
            </a:r>
            <a:r>
              <a:rPr lang="en-US" sz="3600" b="1" dirty="0"/>
              <a:t>?</a:t>
            </a:r>
            <a:br>
              <a:rPr lang="en-US" sz="3600" b="1" dirty="0"/>
            </a:br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Cu </a:t>
            </a:r>
            <a:r>
              <a:rPr lang="en-US" dirty="0" err="1"/>
              <a:t>toate</a:t>
            </a:r>
            <a:r>
              <a:rPr lang="en-US" dirty="0"/>
              <a:t> ca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pura</a:t>
            </a:r>
            <a:r>
              <a:rPr lang="en-US" dirty="0"/>
              <a:t> nu </a:t>
            </a:r>
            <a:r>
              <a:rPr lang="en-US" dirty="0" err="1"/>
              <a:t>contine</a:t>
            </a:r>
            <a:r>
              <a:rPr lang="en-US" dirty="0"/>
              <a:t> </a:t>
            </a:r>
            <a:r>
              <a:rPr lang="en-US" dirty="0" err="1"/>
              <a:t>calorii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nutrienti</a:t>
            </a:r>
            <a:r>
              <a:rPr lang="en-US" dirty="0"/>
              <a:t> </a:t>
            </a:r>
            <a:r>
              <a:rPr lang="en-US" dirty="0" err="1"/>
              <a:t>organici</a:t>
            </a:r>
            <a:r>
              <a:rPr lang="en-US" dirty="0"/>
              <a:t>, </a:t>
            </a:r>
            <a:r>
              <a:rPr lang="en-US" dirty="0" err="1"/>
              <a:t>este</a:t>
            </a:r>
            <a:r>
              <a:rPr lang="en-US" dirty="0"/>
              <a:t> un element vital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toate</a:t>
            </a:r>
            <a:r>
              <a:rPr lang="en-US" dirty="0"/>
              <a:t> </a:t>
            </a:r>
            <a:r>
              <a:rPr lang="en-US" dirty="0" err="1"/>
              <a:t>formele</a:t>
            </a:r>
            <a:r>
              <a:rPr lang="en-US" dirty="0"/>
              <a:t> de </a:t>
            </a:r>
            <a:r>
              <a:rPr lang="en-US" dirty="0" err="1"/>
              <a:t>viata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care le </a:t>
            </a:r>
            <a:r>
              <a:rPr lang="en-US" dirty="0" err="1"/>
              <a:t>cunoastem</a:t>
            </a:r>
            <a:r>
              <a:rPr lang="en-US" dirty="0"/>
              <a:t>.</a:t>
            </a:r>
          </a:p>
          <a:p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compus</a:t>
            </a:r>
            <a:r>
              <a:rPr lang="en-US" dirty="0"/>
              <a:t> </a:t>
            </a:r>
            <a:r>
              <a:rPr lang="en-US" dirty="0" err="1"/>
              <a:t>majoritar</a:t>
            </a:r>
            <a:r>
              <a:rPr lang="en-US" dirty="0"/>
              <a:t> al </a:t>
            </a:r>
            <a:r>
              <a:rPr lang="en-US" dirty="0" err="1"/>
              <a:t>corpului</a:t>
            </a:r>
            <a:r>
              <a:rPr lang="en-US" dirty="0"/>
              <a:t> </a:t>
            </a:r>
            <a:r>
              <a:rPr lang="en-US" dirty="0" err="1"/>
              <a:t>omenesc</a:t>
            </a:r>
            <a:r>
              <a:rPr lang="en-US" dirty="0"/>
              <a:t>, </a:t>
            </a:r>
            <a:r>
              <a:rPr lang="en-US" dirty="0" err="1"/>
              <a:t>fiind</a:t>
            </a:r>
            <a:r>
              <a:rPr lang="en-US" dirty="0"/>
              <a:t> </a:t>
            </a:r>
            <a:r>
              <a:rPr lang="en-US" dirty="0" err="1"/>
              <a:t>esentiala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mentinerea</a:t>
            </a:r>
            <a:r>
              <a:rPr lang="en-US" dirty="0"/>
              <a:t> </a:t>
            </a:r>
            <a:r>
              <a:rPr lang="en-US" dirty="0" err="1"/>
              <a:t>sanatatii</a:t>
            </a:r>
            <a:r>
              <a:rPr lang="en-US" dirty="0"/>
              <a:t> </a:t>
            </a:r>
            <a:r>
              <a:rPr lang="en-US" dirty="0" err="1"/>
              <a:t>celulelor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facilitand</a:t>
            </a:r>
            <a:r>
              <a:rPr lang="en-US" dirty="0"/>
              <a:t> o </a:t>
            </a:r>
            <a:r>
              <a:rPr lang="en-US" dirty="0" err="1"/>
              <a:t>multime</a:t>
            </a:r>
            <a:r>
              <a:rPr lang="en-US" dirty="0"/>
              <a:t> de </a:t>
            </a:r>
            <a:r>
              <a:rPr lang="en-US" dirty="0" err="1"/>
              <a:t>procese</a:t>
            </a:r>
            <a:r>
              <a:rPr lang="en-US" dirty="0"/>
              <a:t> ale </a:t>
            </a:r>
            <a:r>
              <a:rPr lang="en-US" dirty="0" err="1"/>
              <a:t>corpului</a:t>
            </a:r>
            <a:r>
              <a:rPr lang="en-US" dirty="0"/>
              <a:t>, </a:t>
            </a:r>
            <a:r>
              <a:rPr lang="en-US" dirty="0" err="1"/>
              <a:t>printre</a:t>
            </a:r>
            <a:r>
              <a:rPr lang="en-US" dirty="0"/>
              <a:t> care </a:t>
            </a:r>
            <a:r>
              <a:rPr lang="en-US" dirty="0" err="1"/>
              <a:t>transportul</a:t>
            </a:r>
            <a:r>
              <a:rPr lang="en-US" dirty="0"/>
              <a:t> </a:t>
            </a:r>
            <a:r>
              <a:rPr lang="en-US" dirty="0" err="1"/>
              <a:t>eficient</a:t>
            </a:r>
            <a:r>
              <a:rPr lang="en-US" dirty="0"/>
              <a:t> al </a:t>
            </a:r>
            <a:r>
              <a:rPr lang="en-US" dirty="0" err="1"/>
              <a:t>oxigenului</a:t>
            </a:r>
            <a:r>
              <a:rPr lang="en-US" dirty="0"/>
              <a:t> </a:t>
            </a:r>
            <a:r>
              <a:rPr lang="en-US" dirty="0" err="1"/>
              <a:t>catre</a:t>
            </a:r>
            <a:r>
              <a:rPr lang="en-US" dirty="0"/>
              <a:t> </a:t>
            </a:r>
            <a:r>
              <a:rPr lang="en-US" dirty="0" err="1"/>
              <a:t>celule</a:t>
            </a:r>
            <a:r>
              <a:rPr lang="en-US" dirty="0"/>
              <a:t>, </a:t>
            </a:r>
            <a:r>
              <a:rPr lang="en-US" dirty="0" err="1"/>
              <a:t>reglarea</a:t>
            </a:r>
            <a:r>
              <a:rPr lang="en-US" dirty="0"/>
              <a:t> </a:t>
            </a:r>
            <a:r>
              <a:rPr lang="en-US" dirty="0" err="1"/>
              <a:t>temperaturii</a:t>
            </a:r>
            <a:r>
              <a:rPr lang="en-US" dirty="0"/>
              <a:t> </a:t>
            </a:r>
            <a:r>
              <a:rPr lang="en-US" dirty="0" err="1"/>
              <a:t>corpului</a:t>
            </a:r>
            <a:r>
              <a:rPr lang="en-US" dirty="0"/>
              <a:t>, </a:t>
            </a:r>
            <a:r>
              <a:rPr lang="en-US" dirty="0" err="1"/>
              <a:t>lubrifierea</a:t>
            </a:r>
            <a:r>
              <a:rPr lang="en-US" dirty="0"/>
              <a:t> </a:t>
            </a:r>
            <a:r>
              <a:rPr lang="en-US" dirty="0" err="1"/>
              <a:t>articulatiilor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mentinerea</a:t>
            </a:r>
            <a:r>
              <a:rPr lang="en-US" dirty="0"/>
              <a:t> </a:t>
            </a:r>
            <a:r>
              <a:rPr lang="en-US" dirty="0" err="1"/>
              <a:t>sanatatii</a:t>
            </a:r>
            <a:r>
              <a:rPr lang="en-US" dirty="0"/>
              <a:t> </a:t>
            </a:r>
            <a:r>
              <a:rPr lang="en-US" dirty="0" err="1"/>
              <a:t>gastrointestinale</a:t>
            </a:r>
            <a:r>
              <a:rPr lang="en-US" dirty="0"/>
              <a:t>.</a:t>
            </a:r>
          </a:p>
          <a:p>
            <a:r>
              <a:rPr lang="en-US" dirty="0" err="1"/>
              <a:t>Tocmai</a:t>
            </a:r>
            <a:r>
              <a:rPr lang="en-US" dirty="0"/>
              <a:t> de </a:t>
            </a:r>
            <a:r>
              <a:rPr lang="en-US" dirty="0" err="1"/>
              <a:t>aceea</a:t>
            </a:r>
            <a:r>
              <a:rPr lang="en-US" dirty="0"/>
              <a:t>, </a:t>
            </a:r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bun </a:t>
            </a:r>
            <a:r>
              <a:rPr lang="en-US" dirty="0" err="1"/>
              <a:t>dozator</a:t>
            </a:r>
            <a:r>
              <a:rPr lang="en-US" dirty="0"/>
              <a:t> de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acela</a:t>
            </a:r>
            <a:r>
              <a:rPr lang="en-US" dirty="0"/>
              <a:t> care </a:t>
            </a:r>
            <a:r>
              <a:rPr lang="en-US" dirty="0" err="1"/>
              <a:t>iti</a:t>
            </a:r>
            <a:r>
              <a:rPr lang="en-US" dirty="0"/>
              <a:t> </a:t>
            </a:r>
            <a:r>
              <a:rPr lang="en-US" dirty="0" err="1"/>
              <a:t>ofera</a:t>
            </a:r>
            <a:r>
              <a:rPr lang="en-US" dirty="0"/>
              <a:t> o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pura</a:t>
            </a:r>
            <a:r>
              <a:rPr lang="en-US" dirty="0"/>
              <a:t>, perfect </a:t>
            </a:r>
            <a:r>
              <a:rPr lang="en-US" dirty="0" err="1"/>
              <a:t>filtrata</a:t>
            </a:r>
            <a:r>
              <a:rPr lang="en-US" dirty="0"/>
              <a:t>, </a:t>
            </a:r>
            <a:r>
              <a:rPr lang="en-US" dirty="0" err="1"/>
              <a:t>indiferent</a:t>
            </a:r>
            <a:r>
              <a:rPr lang="en-US" dirty="0"/>
              <a:t> de </a:t>
            </a:r>
            <a:r>
              <a:rPr lang="en-US" dirty="0" err="1"/>
              <a:t>momentul</a:t>
            </a:r>
            <a:r>
              <a:rPr lang="en-US" dirty="0"/>
              <a:t> din </a:t>
            </a:r>
            <a:r>
              <a:rPr lang="en-US" dirty="0" err="1"/>
              <a:t>zi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de </a:t>
            </a:r>
            <a:r>
              <a:rPr lang="en-US" dirty="0" err="1"/>
              <a:t>locul</a:t>
            </a:r>
            <a:r>
              <a:rPr lang="en-US" dirty="0"/>
              <a:t> in care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afli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04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900" b="1" dirty="0"/>
              <a:t>Ce roluri indeplineste apa in organism?</a:t>
            </a:r>
            <a:br>
              <a:rPr lang="it-IT" sz="3900" b="1" dirty="0"/>
            </a:br>
            <a:endParaRPr lang="en-US" sz="39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un element vital al </a:t>
            </a:r>
            <a:r>
              <a:rPr lang="en-US" dirty="0" err="1"/>
              <a:t>corpului</a:t>
            </a:r>
            <a:r>
              <a:rPr lang="en-US" dirty="0"/>
              <a:t> </a:t>
            </a:r>
            <a:r>
              <a:rPr lang="en-US" dirty="0" err="1"/>
              <a:t>omenesc</a:t>
            </a:r>
            <a:r>
              <a:rPr lang="en-US" dirty="0"/>
              <a:t>, </a:t>
            </a:r>
            <a:r>
              <a:rPr lang="en-US" dirty="0" err="1"/>
              <a:t>motiv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care </a:t>
            </a:r>
            <a:r>
              <a:rPr lang="en-US" dirty="0" err="1"/>
              <a:t>hidratarea</a:t>
            </a:r>
            <a:r>
              <a:rPr lang="en-US" dirty="0"/>
              <a:t> </a:t>
            </a:r>
            <a:r>
              <a:rPr lang="en-US" dirty="0" err="1"/>
              <a:t>corespunzatoare</a:t>
            </a:r>
            <a:r>
              <a:rPr lang="en-US" dirty="0"/>
              <a:t> nu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fie </a:t>
            </a:r>
            <a:r>
              <a:rPr lang="en-US" dirty="0" err="1"/>
              <a:t>influentata</a:t>
            </a:r>
            <a:r>
              <a:rPr lang="en-US" dirty="0"/>
              <a:t> de </a:t>
            </a:r>
            <a:r>
              <a:rPr lang="en-US" dirty="0" err="1"/>
              <a:t>activitatile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care le </a:t>
            </a:r>
            <a:r>
              <a:rPr lang="en-US" dirty="0" err="1"/>
              <a:t>intreprinzi</a:t>
            </a:r>
            <a:r>
              <a:rPr lang="en-US" dirty="0"/>
              <a:t> in </a:t>
            </a:r>
            <a:r>
              <a:rPr lang="en-US" dirty="0" err="1"/>
              <a:t>anumite</a:t>
            </a:r>
            <a:r>
              <a:rPr lang="en-US" dirty="0"/>
              <a:t> </a:t>
            </a:r>
            <a:r>
              <a:rPr lang="en-US" dirty="0" err="1"/>
              <a:t>momente</a:t>
            </a:r>
            <a:r>
              <a:rPr lang="en-US" dirty="0"/>
              <a:t> ale </a:t>
            </a:r>
            <a:r>
              <a:rPr lang="en-US" dirty="0" err="1"/>
              <a:t>zilei</a:t>
            </a:r>
            <a:r>
              <a:rPr lang="en-US" dirty="0"/>
              <a:t>. </a:t>
            </a:r>
            <a:r>
              <a:rPr lang="en-US" dirty="0" err="1"/>
              <a:t>Astfel</a:t>
            </a:r>
            <a:r>
              <a:rPr lang="en-US" dirty="0"/>
              <a:t>,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hidratezi</a:t>
            </a:r>
            <a:r>
              <a:rPr lang="en-US" dirty="0"/>
              <a:t> constant, </a:t>
            </a:r>
            <a:r>
              <a:rPr lang="en-US" dirty="0" err="1"/>
              <a:t>intrucat</a:t>
            </a:r>
            <a:r>
              <a:rPr lang="en-US" dirty="0"/>
              <a:t>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importanta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corp</a:t>
            </a:r>
            <a:r>
              <a:rPr lang="en-US" dirty="0"/>
              <a:t> din </a:t>
            </a:r>
            <a:r>
              <a:rPr lang="en-US" dirty="0" err="1"/>
              <a:t>urmatoarele</a:t>
            </a:r>
            <a:r>
              <a:rPr lang="en-US" dirty="0"/>
              <a:t> </a:t>
            </a:r>
            <a:r>
              <a:rPr lang="en-US" dirty="0" err="1"/>
              <a:t>puncte</a:t>
            </a:r>
            <a:r>
              <a:rPr lang="en-US" dirty="0"/>
              <a:t> de </a:t>
            </a:r>
            <a:r>
              <a:rPr lang="en-US" dirty="0" err="1"/>
              <a:t>vedere</a:t>
            </a:r>
            <a:r>
              <a:rPr lang="en-US" dirty="0"/>
              <a:t>:</a:t>
            </a:r>
          </a:p>
          <a:p>
            <a:r>
              <a:rPr lang="en-US" dirty="0" err="1" smtClean="0"/>
              <a:t>mentine</a:t>
            </a:r>
            <a:r>
              <a:rPr lang="en-US" dirty="0" smtClean="0"/>
              <a:t> </a:t>
            </a:r>
            <a:r>
              <a:rPr lang="en-US" dirty="0" err="1"/>
              <a:t>temperatura</a:t>
            </a:r>
            <a:r>
              <a:rPr lang="en-US" dirty="0"/>
              <a:t> </a:t>
            </a:r>
            <a:r>
              <a:rPr lang="en-US" dirty="0" err="1"/>
              <a:t>corporala</a:t>
            </a:r>
            <a:r>
              <a:rPr lang="en-US" dirty="0"/>
              <a:t>;</a:t>
            </a:r>
          </a:p>
          <a:p>
            <a:r>
              <a:rPr lang="en-US" dirty="0" err="1" smtClean="0"/>
              <a:t>lubrifiaza</a:t>
            </a:r>
            <a:r>
              <a:rPr lang="en-US" dirty="0" smtClean="0"/>
              <a:t> </a:t>
            </a:r>
            <a:r>
              <a:rPr lang="en-US" dirty="0" err="1"/>
              <a:t>incheieturile</a:t>
            </a:r>
            <a:r>
              <a:rPr lang="en-US" dirty="0"/>
              <a:t>;</a:t>
            </a:r>
          </a:p>
          <a:p>
            <a:r>
              <a:rPr lang="en-US" dirty="0" err="1" smtClean="0"/>
              <a:t>protejeaza</a:t>
            </a:r>
            <a:r>
              <a:rPr lang="en-US" dirty="0" smtClean="0"/>
              <a:t> </a:t>
            </a:r>
            <a:r>
              <a:rPr lang="en-US" dirty="0" err="1"/>
              <a:t>coloana</a:t>
            </a:r>
            <a:r>
              <a:rPr lang="en-US" dirty="0"/>
              <a:t> </a:t>
            </a:r>
            <a:r>
              <a:rPr lang="en-US" dirty="0" err="1"/>
              <a:t>vertebrala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tesuturile</a:t>
            </a:r>
            <a:r>
              <a:rPr lang="en-US" dirty="0"/>
              <a:t> </a:t>
            </a:r>
            <a:r>
              <a:rPr lang="en-US" dirty="0" err="1"/>
              <a:t>moi</a:t>
            </a:r>
            <a:r>
              <a:rPr lang="en-US" dirty="0"/>
              <a:t>;</a:t>
            </a:r>
          </a:p>
          <a:p>
            <a:r>
              <a:rPr lang="en-US" dirty="0" err="1" smtClean="0"/>
              <a:t>contribuie</a:t>
            </a:r>
            <a:r>
              <a:rPr lang="en-US" dirty="0" smtClean="0"/>
              <a:t> </a:t>
            </a:r>
            <a:r>
              <a:rPr lang="en-US" dirty="0"/>
              <a:t>la </a:t>
            </a:r>
            <a:r>
              <a:rPr lang="en-US" dirty="0" err="1"/>
              <a:t>asigurarea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digestii</a:t>
            </a:r>
            <a:r>
              <a:rPr lang="en-US" dirty="0"/>
              <a:t> </a:t>
            </a:r>
            <a:r>
              <a:rPr lang="en-US" dirty="0" err="1"/>
              <a:t>sanatoase</a:t>
            </a:r>
            <a:r>
              <a:rPr lang="en-US" dirty="0"/>
              <a:t>;</a:t>
            </a:r>
          </a:p>
          <a:p>
            <a:r>
              <a:rPr lang="en-US" dirty="0" err="1" smtClean="0"/>
              <a:t>contribuie</a:t>
            </a:r>
            <a:r>
              <a:rPr lang="en-US" dirty="0" smtClean="0"/>
              <a:t> </a:t>
            </a:r>
            <a:r>
              <a:rPr lang="en-US" dirty="0"/>
              <a:t>la </a:t>
            </a:r>
            <a:r>
              <a:rPr lang="en-US" dirty="0" err="1"/>
              <a:t>eliminarea</a:t>
            </a:r>
            <a:r>
              <a:rPr lang="en-US" dirty="0"/>
              <a:t> </a:t>
            </a:r>
            <a:r>
              <a:rPr lang="en-US" dirty="0" err="1"/>
              <a:t>toxinelor</a:t>
            </a:r>
            <a:r>
              <a:rPr lang="en-US" dirty="0"/>
              <a:t> din </a:t>
            </a:r>
            <a:r>
              <a:rPr lang="en-US" dirty="0" err="1"/>
              <a:t>corp</a:t>
            </a:r>
            <a:r>
              <a:rPr lang="en-US" dirty="0"/>
              <a:t>;</a:t>
            </a:r>
          </a:p>
          <a:p>
            <a:r>
              <a:rPr lang="en-US" dirty="0" err="1" smtClean="0"/>
              <a:t>ajuta</a:t>
            </a:r>
            <a:r>
              <a:rPr lang="en-US" dirty="0" smtClean="0"/>
              <a:t> </a:t>
            </a:r>
            <a:r>
              <a:rPr lang="en-US" dirty="0"/>
              <a:t>la </a:t>
            </a:r>
            <a:r>
              <a:rPr lang="en-US" dirty="0" err="1"/>
              <a:t>transportarea</a:t>
            </a:r>
            <a:r>
              <a:rPr lang="en-US" dirty="0"/>
              <a:t> </a:t>
            </a:r>
            <a:r>
              <a:rPr lang="en-US" dirty="0" err="1"/>
              <a:t>oxigenului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substantelor</a:t>
            </a:r>
            <a:r>
              <a:rPr lang="en-US" dirty="0"/>
              <a:t> nutritive </a:t>
            </a:r>
            <a:r>
              <a:rPr lang="en-US" dirty="0" err="1"/>
              <a:t>catre</a:t>
            </a:r>
            <a:r>
              <a:rPr lang="en-US" dirty="0"/>
              <a:t> </a:t>
            </a:r>
            <a:r>
              <a:rPr lang="en-US" dirty="0" err="1"/>
              <a:t>toate</a:t>
            </a:r>
            <a:r>
              <a:rPr lang="en-US" dirty="0"/>
              <a:t> </a:t>
            </a:r>
            <a:r>
              <a:rPr lang="en-US" dirty="0" err="1"/>
              <a:t>celulele</a:t>
            </a:r>
            <a:r>
              <a:rPr lang="en-US" dirty="0"/>
              <a:t> </a:t>
            </a:r>
            <a:r>
              <a:rPr lang="en-US" dirty="0" err="1"/>
              <a:t>organismului</a:t>
            </a:r>
            <a:r>
              <a:rPr lang="en-US" dirty="0"/>
              <a:t>;</a:t>
            </a:r>
          </a:p>
          <a:p>
            <a:r>
              <a:rPr lang="en-US" dirty="0" err="1" smtClean="0"/>
              <a:t>ajuta</a:t>
            </a:r>
            <a:r>
              <a:rPr lang="en-US" dirty="0" smtClean="0"/>
              <a:t> </a:t>
            </a:r>
            <a:r>
              <a:rPr lang="en-US" dirty="0"/>
              <a:t>la </a:t>
            </a:r>
            <a:r>
              <a:rPr lang="en-US" dirty="0" err="1"/>
              <a:t>mentinerea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presiuni</a:t>
            </a:r>
            <a:r>
              <a:rPr lang="en-US" dirty="0"/>
              <a:t> </a:t>
            </a:r>
            <a:r>
              <a:rPr lang="en-US" dirty="0" err="1"/>
              <a:t>sangvine</a:t>
            </a:r>
            <a:r>
              <a:rPr lang="en-US" dirty="0"/>
              <a:t> </a:t>
            </a:r>
            <a:r>
              <a:rPr lang="en-US" dirty="0" err="1"/>
              <a:t>normale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stabilizeaza</a:t>
            </a:r>
            <a:r>
              <a:rPr lang="en-US" dirty="0"/>
              <a:t> </a:t>
            </a:r>
            <a:r>
              <a:rPr lang="en-US" dirty="0" err="1"/>
              <a:t>bataile</a:t>
            </a:r>
            <a:r>
              <a:rPr lang="en-US" dirty="0"/>
              <a:t> </a:t>
            </a:r>
            <a:r>
              <a:rPr lang="en-US" dirty="0" err="1"/>
              <a:t>inimii</a:t>
            </a:r>
            <a:r>
              <a:rPr lang="en-US" dirty="0"/>
              <a:t>;</a:t>
            </a:r>
          </a:p>
          <a:p>
            <a:r>
              <a:rPr lang="en-US" dirty="0" err="1" smtClean="0"/>
              <a:t>asigura</a:t>
            </a:r>
            <a:r>
              <a:rPr lang="en-US" dirty="0" smtClean="0"/>
              <a:t> </a:t>
            </a:r>
            <a:r>
              <a:rPr lang="en-US" dirty="0" err="1"/>
              <a:t>producerea</a:t>
            </a:r>
            <a:r>
              <a:rPr lang="en-US" dirty="0"/>
              <a:t> </a:t>
            </a:r>
            <a:r>
              <a:rPr lang="en-US" dirty="0" err="1"/>
              <a:t>normala</a:t>
            </a:r>
            <a:r>
              <a:rPr lang="en-US" dirty="0"/>
              <a:t> a </a:t>
            </a:r>
            <a:r>
              <a:rPr lang="en-US" dirty="0" err="1"/>
              <a:t>salivei</a:t>
            </a:r>
            <a:r>
              <a:rPr lang="en-US" dirty="0"/>
              <a:t>;</a:t>
            </a:r>
          </a:p>
          <a:p>
            <a:r>
              <a:rPr lang="en-US" dirty="0" err="1" smtClean="0"/>
              <a:t>umezeste</a:t>
            </a:r>
            <a:r>
              <a:rPr lang="en-US" dirty="0" smtClean="0"/>
              <a:t> </a:t>
            </a:r>
            <a:r>
              <a:rPr lang="en-US" dirty="0" err="1"/>
              <a:t>membranele</a:t>
            </a:r>
            <a:r>
              <a:rPr lang="en-US" dirty="0"/>
              <a:t> </a:t>
            </a:r>
            <a:r>
              <a:rPr lang="en-US" dirty="0" err="1"/>
              <a:t>mucoase</a:t>
            </a:r>
            <a:r>
              <a:rPr lang="en-US" dirty="0"/>
              <a:t> din </a:t>
            </a:r>
            <a:r>
              <a:rPr lang="en-US" dirty="0" err="1"/>
              <a:t>plamani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cavitatea</a:t>
            </a:r>
            <a:r>
              <a:rPr lang="en-US" dirty="0"/>
              <a:t> </a:t>
            </a:r>
            <a:r>
              <a:rPr lang="en-US" dirty="0" err="1"/>
              <a:t>bucala</a:t>
            </a:r>
            <a:r>
              <a:rPr lang="en-US" dirty="0"/>
              <a:t>;</a:t>
            </a:r>
          </a:p>
          <a:p>
            <a:r>
              <a:rPr lang="en-US" dirty="0" err="1" smtClean="0"/>
              <a:t>asigura</a:t>
            </a:r>
            <a:r>
              <a:rPr lang="en-US" dirty="0" smtClean="0"/>
              <a:t> </a:t>
            </a:r>
            <a:r>
              <a:rPr lang="en-US" dirty="0" err="1"/>
              <a:t>mentinerea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nivel</a:t>
            </a:r>
            <a:r>
              <a:rPr lang="en-US" dirty="0"/>
              <a:t> </a:t>
            </a:r>
            <a:r>
              <a:rPr lang="en-US" dirty="0" err="1"/>
              <a:t>optim</a:t>
            </a:r>
            <a:r>
              <a:rPr lang="en-US" dirty="0"/>
              <a:t> de </a:t>
            </a:r>
            <a:r>
              <a:rPr lang="en-US" dirty="0" err="1"/>
              <a:t>electroliti</a:t>
            </a:r>
            <a:r>
              <a:rPr lang="en-US" dirty="0"/>
              <a:t> in corp.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457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</a:t>
            </a:r>
            <a:r>
              <a:rPr lang="en-US" b="1" dirty="0" smtClean="0"/>
              <a:t>e </a:t>
            </a:r>
            <a:r>
              <a:rPr lang="en-US" b="1" dirty="0" err="1"/>
              <a:t>ce</a:t>
            </a:r>
            <a:r>
              <a:rPr lang="en-US" b="1" dirty="0"/>
              <a:t> </a:t>
            </a:r>
            <a:r>
              <a:rPr lang="en-US" b="1" dirty="0" err="1"/>
              <a:t>ar</a:t>
            </a:r>
            <a:r>
              <a:rPr lang="en-US" b="1" dirty="0"/>
              <a:t> </a:t>
            </a:r>
            <a:r>
              <a:rPr lang="en-US" b="1" dirty="0" err="1"/>
              <a:t>trebui</a:t>
            </a:r>
            <a:r>
              <a:rPr lang="en-US" b="1" dirty="0"/>
              <a:t> </a:t>
            </a:r>
            <a:r>
              <a:rPr lang="en-US" b="1" dirty="0" err="1"/>
              <a:t>sa</a:t>
            </a:r>
            <a:r>
              <a:rPr lang="en-US" b="1" dirty="0"/>
              <a:t> </a:t>
            </a:r>
            <a:r>
              <a:rPr lang="en-US" b="1" dirty="0" err="1"/>
              <a:t>bei</a:t>
            </a:r>
            <a:r>
              <a:rPr lang="en-US" b="1" dirty="0"/>
              <a:t> </a:t>
            </a:r>
            <a:r>
              <a:rPr lang="en-US" b="1" dirty="0" err="1" smtClean="0"/>
              <a:t>apa</a:t>
            </a:r>
            <a:r>
              <a:rPr lang="en-US" b="1" dirty="0" smtClean="0"/>
              <a:t>?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/>
              <a:t>1. </a:t>
            </a:r>
            <a:r>
              <a:rPr lang="en-US" b="1" dirty="0" err="1"/>
              <a:t>Mentinerea</a:t>
            </a:r>
            <a:r>
              <a:rPr lang="en-US" b="1" dirty="0"/>
              <a:t> </a:t>
            </a:r>
            <a:r>
              <a:rPr lang="en-US" b="1" dirty="0" err="1"/>
              <a:t>sanatatii</a:t>
            </a:r>
            <a:r>
              <a:rPr lang="en-US" b="1" dirty="0"/>
              <a:t> </a:t>
            </a:r>
            <a:r>
              <a:rPr lang="en-US" b="1" dirty="0" err="1"/>
              <a:t>sistemului</a:t>
            </a:r>
            <a:r>
              <a:rPr lang="en-US" b="1" dirty="0"/>
              <a:t> </a:t>
            </a:r>
            <a:r>
              <a:rPr lang="en-US" b="1" dirty="0" err="1"/>
              <a:t>digestiv</a:t>
            </a:r>
            <a:endParaRPr lang="en-US" b="1" dirty="0"/>
          </a:p>
          <a:p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un component vital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asigura</a:t>
            </a:r>
            <a:r>
              <a:rPr lang="en-US" dirty="0"/>
              <a:t> </a:t>
            </a:r>
            <a:r>
              <a:rPr lang="en-US" dirty="0" err="1"/>
              <a:t>functionarea</a:t>
            </a:r>
            <a:r>
              <a:rPr lang="en-US" dirty="0"/>
              <a:t> </a:t>
            </a:r>
            <a:r>
              <a:rPr lang="en-US" dirty="0" err="1"/>
              <a:t>normala</a:t>
            </a:r>
            <a:r>
              <a:rPr lang="en-US" dirty="0"/>
              <a:t> a </a:t>
            </a:r>
            <a:r>
              <a:rPr lang="en-US" dirty="0" err="1"/>
              <a:t>tractului</a:t>
            </a:r>
            <a:r>
              <a:rPr lang="en-US" dirty="0"/>
              <a:t> gastrointestinal. </a:t>
            </a:r>
            <a:r>
              <a:rPr lang="en-US" dirty="0" err="1"/>
              <a:t>Astfel</a:t>
            </a:r>
            <a:r>
              <a:rPr lang="en-US" dirty="0"/>
              <a:t>, </a:t>
            </a:r>
            <a:r>
              <a:rPr lang="en-US" dirty="0" err="1"/>
              <a:t>consumul</a:t>
            </a:r>
            <a:r>
              <a:rPr lang="en-US" dirty="0"/>
              <a:t> </a:t>
            </a:r>
            <a:r>
              <a:rPr lang="en-US" dirty="0" err="1"/>
              <a:t>adecvat</a:t>
            </a:r>
            <a:r>
              <a:rPr lang="en-US" dirty="0"/>
              <a:t> de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imbunatateste</a:t>
            </a:r>
            <a:r>
              <a:rPr lang="en-US" dirty="0"/>
              <a:t> </a:t>
            </a:r>
            <a:r>
              <a:rPr lang="en-US" dirty="0" err="1"/>
              <a:t>eficienta</a:t>
            </a:r>
            <a:r>
              <a:rPr lang="en-US" dirty="0"/>
              <a:t> </a:t>
            </a:r>
            <a:r>
              <a:rPr lang="en-US" dirty="0" err="1"/>
              <a:t>corpului</a:t>
            </a:r>
            <a:r>
              <a:rPr lang="en-US" dirty="0"/>
              <a:t> in </a:t>
            </a:r>
            <a:r>
              <a:rPr lang="en-US" dirty="0" err="1"/>
              <a:t>digerarea</a:t>
            </a:r>
            <a:r>
              <a:rPr lang="en-US" dirty="0"/>
              <a:t> </a:t>
            </a:r>
            <a:r>
              <a:rPr lang="en-US" dirty="0" err="1"/>
              <a:t>mancarii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separarea</a:t>
            </a:r>
            <a:r>
              <a:rPr lang="en-US" dirty="0"/>
              <a:t> </a:t>
            </a:r>
            <a:r>
              <a:rPr lang="en-US" dirty="0" err="1"/>
              <a:t>nutrientilor</a:t>
            </a:r>
            <a:r>
              <a:rPr lang="en-US" dirty="0"/>
              <a:t>, </a:t>
            </a:r>
            <a:r>
              <a:rPr lang="en-US" dirty="0" err="1"/>
              <a:t>asigurand</a:t>
            </a:r>
            <a:r>
              <a:rPr lang="en-US" dirty="0"/>
              <a:t> o </a:t>
            </a:r>
            <a:r>
              <a:rPr lang="en-US" dirty="0" err="1"/>
              <a:t>functionare</a:t>
            </a:r>
            <a:r>
              <a:rPr lang="en-US" dirty="0"/>
              <a:t> optima a </a:t>
            </a:r>
            <a:r>
              <a:rPr lang="en-US" dirty="0" err="1"/>
              <a:t>sistemului</a:t>
            </a:r>
            <a:r>
              <a:rPr lang="en-US" dirty="0"/>
              <a:t> </a:t>
            </a:r>
            <a:r>
              <a:rPr lang="en-US" dirty="0" err="1"/>
              <a:t>digestiv</a:t>
            </a:r>
            <a:r>
              <a:rPr lang="en-US" dirty="0"/>
              <a:t>.</a:t>
            </a:r>
          </a:p>
          <a:p>
            <a:r>
              <a:rPr lang="en-US" b="1" dirty="0"/>
              <a:t>2. </a:t>
            </a:r>
            <a:r>
              <a:rPr lang="en-US" b="1" dirty="0" err="1"/>
              <a:t>Ajuta</a:t>
            </a:r>
            <a:r>
              <a:rPr lang="en-US" b="1" dirty="0"/>
              <a:t> la </a:t>
            </a:r>
            <a:r>
              <a:rPr lang="en-US" b="1" dirty="0" err="1"/>
              <a:t>mentinerea</a:t>
            </a:r>
            <a:r>
              <a:rPr lang="en-US" b="1" dirty="0"/>
              <a:t> </a:t>
            </a:r>
            <a:r>
              <a:rPr lang="en-US" b="1" dirty="0" err="1"/>
              <a:t>unei</a:t>
            </a:r>
            <a:r>
              <a:rPr lang="en-US" b="1" dirty="0"/>
              <a:t> </a:t>
            </a:r>
            <a:r>
              <a:rPr lang="en-US" b="1" dirty="0" err="1"/>
              <a:t>greutati</a:t>
            </a:r>
            <a:r>
              <a:rPr lang="en-US" b="1" dirty="0"/>
              <a:t> </a:t>
            </a:r>
            <a:r>
              <a:rPr lang="en-US" b="1" dirty="0" err="1"/>
              <a:t>corporale</a:t>
            </a:r>
            <a:r>
              <a:rPr lang="en-US" b="1" dirty="0"/>
              <a:t> </a:t>
            </a:r>
            <a:r>
              <a:rPr lang="en-US" b="1" dirty="0" err="1"/>
              <a:t>normale</a:t>
            </a:r>
            <a:endParaRPr lang="en-US" b="1" dirty="0"/>
          </a:p>
          <a:p>
            <a:r>
              <a:rPr lang="en-US" dirty="0"/>
              <a:t>O </a:t>
            </a:r>
            <a:r>
              <a:rPr lang="en-US" dirty="0" err="1"/>
              <a:t>digestie</a:t>
            </a:r>
            <a:r>
              <a:rPr lang="en-US" dirty="0"/>
              <a:t> </a:t>
            </a:r>
            <a:r>
              <a:rPr lang="en-US" dirty="0" err="1"/>
              <a:t>buna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o </a:t>
            </a:r>
            <a:r>
              <a:rPr lang="en-US" dirty="0" err="1"/>
              <a:t>functionare</a:t>
            </a:r>
            <a:r>
              <a:rPr lang="en-US" dirty="0"/>
              <a:t> </a:t>
            </a:r>
            <a:r>
              <a:rPr lang="en-US" dirty="0" err="1"/>
              <a:t>eficienta</a:t>
            </a:r>
            <a:r>
              <a:rPr lang="en-US" dirty="0"/>
              <a:t> a </a:t>
            </a:r>
            <a:r>
              <a:rPr lang="en-US" dirty="0" err="1"/>
              <a:t>tuturor</a:t>
            </a:r>
            <a:r>
              <a:rPr lang="en-US" dirty="0"/>
              <a:t> </a:t>
            </a:r>
            <a:r>
              <a:rPr lang="en-US" dirty="0" err="1"/>
              <a:t>sistemelor</a:t>
            </a:r>
            <a:r>
              <a:rPr lang="en-US" dirty="0"/>
              <a:t> din </a:t>
            </a:r>
            <a:r>
              <a:rPr lang="en-US" dirty="0" err="1"/>
              <a:t>corp</a:t>
            </a:r>
            <a:r>
              <a:rPr lang="en-US" dirty="0"/>
              <a:t> </a:t>
            </a:r>
            <a:r>
              <a:rPr lang="en-US" dirty="0" err="1"/>
              <a:t>ajuta</a:t>
            </a:r>
            <a:r>
              <a:rPr lang="en-US" dirty="0"/>
              <a:t> la </a:t>
            </a:r>
            <a:r>
              <a:rPr lang="en-US" dirty="0" err="1"/>
              <a:t>gestionarea</a:t>
            </a:r>
            <a:r>
              <a:rPr lang="en-US" dirty="0"/>
              <a:t> </a:t>
            </a:r>
            <a:r>
              <a:rPr lang="en-US" dirty="0" err="1"/>
              <a:t>greutatii</a:t>
            </a:r>
            <a:r>
              <a:rPr lang="en-US" dirty="0"/>
              <a:t>. In plus, </a:t>
            </a:r>
            <a:r>
              <a:rPr lang="en-US" dirty="0" err="1"/>
              <a:t>consumul</a:t>
            </a:r>
            <a:r>
              <a:rPr lang="en-US" dirty="0"/>
              <a:t> de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ofera</a:t>
            </a:r>
            <a:r>
              <a:rPr lang="en-US" dirty="0"/>
              <a:t> </a:t>
            </a:r>
            <a:r>
              <a:rPr lang="en-US" dirty="0" err="1"/>
              <a:t>cateva</a:t>
            </a:r>
            <a:r>
              <a:rPr lang="en-US" dirty="0"/>
              <a:t> </a:t>
            </a:r>
            <a:r>
              <a:rPr lang="en-US" dirty="0" err="1"/>
              <a:t>beneficii</a:t>
            </a:r>
            <a:r>
              <a:rPr lang="en-US" dirty="0"/>
              <a:t> </a:t>
            </a:r>
            <a:r>
              <a:rPr lang="en-US" dirty="0" err="1"/>
              <a:t>persoanelor</a:t>
            </a:r>
            <a:r>
              <a:rPr lang="en-US" dirty="0"/>
              <a:t> care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interesate</a:t>
            </a:r>
            <a:r>
              <a:rPr lang="en-US" dirty="0"/>
              <a:t> de </a:t>
            </a:r>
            <a:r>
              <a:rPr lang="en-US" dirty="0" err="1"/>
              <a:t>silueta</a:t>
            </a:r>
            <a:r>
              <a:rPr lang="en-US" dirty="0"/>
              <a:t>:</a:t>
            </a:r>
          </a:p>
          <a:p>
            <a:r>
              <a:rPr lang="en-US" dirty="0"/>
              <a:t>– </a:t>
            </a:r>
            <a:r>
              <a:rPr lang="en-US" dirty="0" err="1"/>
              <a:t>consumul</a:t>
            </a:r>
            <a:r>
              <a:rPr lang="en-US" dirty="0"/>
              <a:t> de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imbunatateste</a:t>
            </a:r>
            <a:r>
              <a:rPr lang="en-US" dirty="0"/>
              <a:t> </a:t>
            </a:r>
            <a:r>
              <a:rPr lang="en-US" dirty="0" err="1"/>
              <a:t>metabolismul</a:t>
            </a:r>
            <a:r>
              <a:rPr lang="en-US" dirty="0"/>
              <a:t>;</a:t>
            </a:r>
          </a:p>
          <a:p>
            <a:r>
              <a:rPr lang="en-US" dirty="0"/>
              <a:t>– un </a:t>
            </a:r>
            <a:r>
              <a:rPr lang="en-US" dirty="0" err="1"/>
              <a:t>pahar</a:t>
            </a:r>
            <a:r>
              <a:rPr lang="en-US" dirty="0"/>
              <a:t> cu </a:t>
            </a:r>
            <a:r>
              <a:rPr lang="en-US" dirty="0" err="1"/>
              <a:t>apa</a:t>
            </a:r>
            <a:r>
              <a:rPr lang="en-US" dirty="0"/>
              <a:t> la </a:t>
            </a:r>
            <a:r>
              <a:rPr lang="en-US" dirty="0" err="1"/>
              <a:t>momentul</a:t>
            </a:r>
            <a:r>
              <a:rPr lang="en-US" dirty="0"/>
              <a:t> </a:t>
            </a:r>
            <a:r>
              <a:rPr lang="en-US" dirty="0" err="1"/>
              <a:t>potrivit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reduce </a:t>
            </a:r>
            <a:r>
              <a:rPr lang="en-US" dirty="0" err="1"/>
              <a:t>apetitul</a:t>
            </a:r>
            <a:r>
              <a:rPr lang="en-US" dirty="0"/>
              <a:t> </a:t>
            </a:r>
            <a:r>
              <a:rPr lang="en-US" dirty="0" err="1"/>
              <a:t>alimentar</a:t>
            </a:r>
            <a:r>
              <a:rPr lang="en-US" dirty="0"/>
              <a:t>, </a:t>
            </a:r>
            <a:r>
              <a:rPr lang="en-US" dirty="0" err="1"/>
              <a:t>oferind</a:t>
            </a:r>
            <a:r>
              <a:rPr lang="en-US" dirty="0"/>
              <a:t> </a:t>
            </a:r>
            <a:r>
              <a:rPr lang="en-US" dirty="0" err="1"/>
              <a:t>senzatia</a:t>
            </a:r>
            <a:r>
              <a:rPr lang="en-US" dirty="0"/>
              <a:t> de </a:t>
            </a:r>
            <a:r>
              <a:rPr lang="en-US" dirty="0" err="1"/>
              <a:t>satietate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conducand</a:t>
            </a:r>
            <a:r>
              <a:rPr lang="en-US" dirty="0"/>
              <a:t> la o </a:t>
            </a:r>
            <a:r>
              <a:rPr lang="en-US" dirty="0" err="1"/>
              <a:t>scadere</a:t>
            </a:r>
            <a:r>
              <a:rPr lang="en-US" dirty="0"/>
              <a:t> a </a:t>
            </a:r>
            <a:r>
              <a:rPr lang="en-US" dirty="0" err="1"/>
              <a:t>numarului</a:t>
            </a:r>
            <a:r>
              <a:rPr lang="en-US" dirty="0"/>
              <a:t> de </a:t>
            </a:r>
            <a:r>
              <a:rPr lang="en-US" dirty="0" err="1"/>
              <a:t>calorii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care le </a:t>
            </a:r>
            <a:r>
              <a:rPr lang="en-US" dirty="0" err="1"/>
              <a:t>consumi</a:t>
            </a:r>
            <a:r>
              <a:rPr lang="en-US" dirty="0"/>
              <a:t> la o masa;</a:t>
            </a:r>
          </a:p>
          <a:p>
            <a:r>
              <a:rPr lang="en-US" dirty="0"/>
              <a:t>–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ajuta</a:t>
            </a:r>
            <a:r>
              <a:rPr lang="en-US" dirty="0"/>
              <a:t> la </a:t>
            </a:r>
            <a:r>
              <a:rPr lang="en-US" dirty="0" err="1"/>
              <a:t>spargerea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metabolizarea</a:t>
            </a:r>
            <a:r>
              <a:rPr lang="en-US" dirty="0"/>
              <a:t> </a:t>
            </a:r>
            <a:r>
              <a:rPr lang="en-US" dirty="0" err="1"/>
              <a:t>celulelor</a:t>
            </a:r>
            <a:r>
              <a:rPr lang="en-US" dirty="0"/>
              <a:t> </a:t>
            </a:r>
            <a:r>
              <a:rPr lang="en-US" dirty="0" err="1"/>
              <a:t>grase</a:t>
            </a:r>
            <a:r>
              <a:rPr lang="en-US" dirty="0"/>
              <a:t>;</a:t>
            </a:r>
          </a:p>
          <a:p>
            <a:r>
              <a:rPr lang="en-US" dirty="0"/>
              <a:t>–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inlocui</a:t>
            </a:r>
            <a:r>
              <a:rPr lang="en-US" dirty="0"/>
              <a:t> cu </a:t>
            </a:r>
            <a:r>
              <a:rPr lang="en-US" dirty="0" err="1"/>
              <a:t>succes</a:t>
            </a:r>
            <a:r>
              <a:rPr lang="en-US" dirty="0"/>
              <a:t> </a:t>
            </a:r>
            <a:r>
              <a:rPr lang="en-US" dirty="0" err="1"/>
              <a:t>bauturile</a:t>
            </a:r>
            <a:r>
              <a:rPr lang="en-US" dirty="0"/>
              <a:t> cu </a:t>
            </a:r>
            <a:r>
              <a:rPr lang="en-US" dirty="0" err="1"/>
              <a:t>continut</a:t>
            </a:r>
            <a:r>
              <a:rPr lang="en-US" dirty="0"/>
              <a:t> </a:t>
            </a:r>
            <a:r>
              <a:rPr lang="en-US" dirty="0" err="1"/>
              <a:t>ridicat</a:t>
            </a:r>
            <a:r>
              <a:rPr lang="en-US" dirty="0"/>
              <a:t> de </a:t>
            </a:r>
            <a:r>
              <a:rPr lang="en-US" dirty="0" err="1"/>
              <a:t>zaharuri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calorii</a:t>
            </a:r>
            <a:r>
              <a:rPr lang="en-US" dirty="0"/>
              <a:t>.</a:t>
            </a:r>
          </a:p>
          <a:p>
            <a:r>
              <a:rPr lang="en-US" dirty="0" err="1"/>
              <a:t>Astfel</a:t>
            </a:r>
            <a:r>
              <a:rPr lang="en-US" dirty="0"/>
              <a:t>, </a:t>
            </a:r>
            <a:r>
              <a:rPr lang="en-US" dirty="0" err="1"/>
              <a:t>daca</a:t>
            </a:r>
            <a:r>
              <a:rPr lang="en-US" dirty="0"/>
              <a:t> </a:t>
            </a:r>
            <a:r>
              <a:rPr lang="en-US" dirty="0" err="1"/>
              <a:t>vrei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mentii</a:t>
            </a:r>
            <a:r>
              <a:rPr lang="en-US" dirty="0"/>
              <a:t> </a:t>
            </a:r>
            <a:r>
              <a:rPr lang="en-US" dirty="0" err="1"/>
              <a:t>sanatatea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aspectul</a:t>
            </a:r>
            <a:r>
              <a:rPr lang="en-US" dirty="0"/>
              <a:t> </a:t>
            </a:r>
            <a:r>
              <a:rPr lang="en-US" dirty="0" err="1"/>
              <a:t>corpului</a:t>
            </a:r>
            <a:r>
              <a:rPr lang="en-US" dirty="0"/>
              <a:t>, </a:t>
            </a:r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bun </a:t>
            </a:r>
            <a:r>
              <a:rPr lang="en-US" dirty="0" err="1"/>
              <a:t>dozator</a:t>
            </a:r>
            <a:r>
              <a:rPr lang="en-US" dirty="0"/>
              <a:t> de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unul</a:t>
            </a:r>
            <a:r>
              <a:rPr lang="en-US" dirty="0"/>
              <a:t> la care </a:t>
            </a:r>
            <a:r>
              <a:rPr lang="en-US" dirty="0" err="1"/>
              <a:t>ai</a:t>
            </a:r>
            <a:r>
              <a:rPr lang="en-US" dirty="0"/>
              <a:t> </a:t>
            </a:r>
            <a:r>
              <a:rPr lang="en-US" dirty="0" err="1"/>
              <a:t>acces</a:t>
            </a:r>
            <a:r>
              <a:rPr lang="en-US" dirty="0"/>
              <a:t> </a:t>
            </a:r>
            <a:r>
              <a:rPr lang="en-US" dirty="0" err="1"/>
              <a:t>nelimitat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881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De </a:t>
            </a:r>
            <a:r>
              <a:rPr lang="en-US" b="1" dirty="0" err="1"/>
              <a:t>ce</a:t>
            </a:r>
            <a:r>
              <a:rPr lang="en-US" b="1" dirty="0"/>
              <a:t> </a:t>
            </a:r>
            <a:r>
              <a:rPr lang="en-US" b="1" dirty="0" err="1"/>
              <a:t>ar</a:t>
            </a:r>
            <a:r>
              <a:rPr lang="en-US" b="1" dirty="0"/>
              <a:t> </a:t>
            </a:r>
            <a:r>
              <a:rPr lang="en-US" b="1" dirty="0" err="1"/>
              <a:t>trebui</a:t>
            </a:r>
            <a:r>
              <a:rPr lang="en-US" b="1" dirty="0"/>
              <a:t> </a:t>
            </a:r>
            <a:r>
              <a:rPr lang="en-US" b="1" dirty="0" err="1"/>
              <a:t>sa</a:t>
            </a:r>
            <a:r>
              <a:rPr lang="en-US" b="1" dirty="0"/>
              <a:t> </a:t>
            </a:r>
            <a:r>
              <a:rPr lang="en-US" b="1" dirty="0" err="1"/>
              <a:t>bei</a:t>
            </a:r>
            <a:r>
              <a:rPr lang="en-US" b="1" dirty="0"/>
              <a:t> </a:t>
            </a:r>
            <a:r>
              <a:rPr lang="en-US" b="1" dirty="0" err="1"/>
              <a:t>apa</a:t>
            </a:r>
            <a:r>
              <a:rPr lang="en-US" b="1" dirty="0"/>
              <a:t>?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3. </a:t>
            </a:r>
            <a:r>
              <a:rPr lang="en-US" b="1" dirty="0" err="1"/>
              <a:t>Contribuie</a:t>
            </a:r>
            <a:r>
              <a:rPr lang="en-US" b="1" dirty="0"/>
              <a:t> la </a:t>
            </a:r>
            <a:r>
              <a:rPr lang="en-US" b="1" dirty="0" err="1"/>
              <a:t>functionarea</a:t>
            </a:r>
            <a:r>
              <a:rPr lang="en-US" b="1" dirty="0"/>
              <a:t> </a:t>
            </a:r>
            <a:r>
              <a:rPr lang="en-US" b="1" dirty="0" err="1"/>
              <a:t>normala</a:t>
            </a:r>
            <a:r>
              <a:rPr lang="en-US" b="1" dirty="0"/>
              <a:t> a </a:t>
            </a:r>
            <a:r>
              <a:rPr lang="en-US" b="1" dirty="0" err="1"/>
              <a:t>rinichilor</a:t>
            </a:r>
            <a:endParaRPr lang="en-US" b="1" dirty="0"/>
          </a:p>
          <a:p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functiona</a:t>
            </a:r>
            <a:r>
              <a:rPr lang="en-US" dirty="0"/>
              <a:t> </a:t>
            </a:r>
            <a:r>
              <a:rPr lang="en-US" dirty="0" err="1"/>
              <a:t>eficient</a:t>
            </a:r>
            <a:r>
              <a:rPr lang="en-US" dirty="0"/>
              <a:t>, </a:t>
            </a:r>
            <a:r>
              <a:rPr lang="en-US" dirty="0" err="1"/>
              <a:t>rinichii</a:t>
            </a:r>
            <a:r>
              <a:rPr lang="en-US" dirty="0"/>
              <a:t> au </a:t>
            </a:r>
            <a:r>
              <a:rPr lang="en-US" dirty="0" err="1"/>
              <a:t>nevoie</a:t>
            </a:r>
            <a:r>
              <a:rPr lang="en-US" dirty="0"/>
              <a:t> de </a:t>
            </a:r>
            <a:r>
              <a:rPr lang="en-US" dirty="0" err="1"/>
              <a:t>fluide</a:t>
            </a:r>
            <a:r>
              <a:rPr lang="en-US" dirty="0"/>
              <a:t> </a:t>
            </a:r>
            <a:r>
              <a:rPr lang="en-US" dirty="0" err="1"/>
              <a:t>adecvate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elimina</a:t>
            </a:r>
            <a:r>
              <a:rPr lang="en-US" dirty="0"/>
              <a:t> </a:t>
            </a:r>
            <a:r>
              <a:rPr lang="en-US" dirty="0" err="1"/>
              <a:t>toxinele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reziduurile</a:t>
            </a:r>
            <a:r>
              <a:rPr lang="en-US" dirty="0"/>
              <a:t> din corp. Din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punct</a:t>
            </a:r>
            <a:r>
              <a:rPr lang="en-US" dirty="0"/>
              <a:t> de </a:t>
            </a:r>
            <a:r>
              <a:rPr lang="en-US" dirty="0" err="1"/>
              <a:t>vedere</a:t>
            </a:r>
            <a:r>
              <a:rPr lang="en-US" dirty="0"/>
              <a:t>,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elementul</a:t>
            </a:r>
            <a:r>
              <a:rPr lang="en-US" dirty="0"/>
              <a:t> perfect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elimina</a:t>
            </a:r>
            <a:r>
              <a:rPr lang="en-US" dirty="0"/>
              <a:t> </a:t>
            </a:r>
            <a:r>
              <a:rPr lang="en-US" dirty="0" err="1"/>
              <a:t>toxinele</a:t>
            </a:r>
            <a:r>
              <a:rPr lang="en-US" dirty="0"/>
              <a:t> din organism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transpiratie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functia</a:t>
            </a:r>
            <a:r>
              <a:rPr lang="en-US" dirty="0"/>
              <a:t> </a:t>
            </a:r>
            <a:r>
              <a:rPr lang="en-US" dirty="0" err="1"/>
              <a:t>renala</a:t>
            </a:r>
            <a:r>
              <a:rPr lang="en-US" dirty="0"/>
              <a:t>.</a:t>
            </a:r>
          </a:p>
          <a:p>
            <a:r>
              <a:rPr lang="en-US" dirty="0"/>
              <a:t>Multiple </a:t>
            </a:r>
            <a:r>
              <a:rPr lang="en-US" dirty="0" err="1">
                <a:hlinkClick r:id="rId2"/>
              </a:rPr>
              <a:t>studii</a:t>
            </a:r>
            <a:r>
              <a:rPr lang="en-US" dirty="0"/>
              <a:t> au </a:t>
            </a:r>
            <a:r>
              <a:rPr lang="en-US" dirty="0" err="1"/>
              <a:t>demonstrat</a:t>
            </a:r>
            <a:r>
              <a:rPr lang="en-US" dirty="0"/>
              <a:t> </a:t>
            </a:r>
            <a:r>
              <a:rPr lang="en-US" dirty="0" err="1"/>
              <a:t>faptul</a:t>
            </a:r>
            <a:r>
              <a:rPr lang="en-US" dirty="0"/>
              <a:t> ca un </a:t>
            </a:r>
            <a:r>
              <a:rPr lang="en-US" dirty="0" err="1"/>
              <a:t>consum</a:t>
            </a:r>
            <a:r>
              <a:rPr lang="en-US" dirty="0"/>
              <a:t> </a:t>
            </a:r>
            <a:r>
              <a:rPr lang="en-US" dirty="0" err="1"/>
              <a:t>corespunzator</a:t>
            </a:r>
            <a:r>
              <a:rPr lang="en-US" dirty="0"/>
              <a:t> de </a:t>
            </a:r>
            <a:r>
              <a:rPr lang="en-US" dirty="0" err="1"/>
              <a:t>apa</a:t>
            </a:r>
            <a:r>
              <a:rPr lang="en-US" dirty="0"/>
              <a:t> reduce </a:t>
            </a:r>
            <a:r>
              <a:rPr lang="en-US" dirty="0" err="1"/>
              <a:t>riscul</a:t>
            </a:r>
            <a:r>
              <a:rPr lang="en-US" dirty="0"/>
              <a:t> </a:t>
            </a:r>
            <a:r>
              <a:rPr lang="en-US" dirty="0" err="1"/>
              <a:t>aparitiei</a:t>
            </a:r>
            <a:r>
              <a:rPr lang="en-US" dirty="0"/>
              <a:t> </a:t>
            </a:r>
            <a:r>
              <a:rPr lang="en-US" dirty="0" err="1"/>
              <a:t>afectiunilor</a:t>
            </a:r>
            <a:r>
              <a:rPr lang="en-US" dirty="0"/>
              <a:t> </a:t>
            </a:r>
            <a:r>
              <a:rPr lang="en-US" dirty="0" err="1"/>
              <a:t>renale</a:t>
            </a:r>
            <a:r>
              <a:rPr lang="en-US" dirty="0"/>
              <a:t> </a:t>
            </a:r>
            <a:r>
              <a:rPr lang="en-US" dirty="0" err="1"/>
              <a:t>cronice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a </a:t>
            </a:r>
            <a:r>
              <a:rPr lang="en-US" dirty="0" err="1"/>
              <a:t>pietrelor</a:t>
            </a:r>
            <a:r>
              <a:rPr lang="en-US" dirty="0"/>
              <a:t> la </a:t>
            </a:r>
            <a:r>
              <a:rPr lang="en-US" dirty="0" err="1"/>
              <a:t>rinichi</a:t>
            </a:r>
            <a:r>
              <a:rPr lang="en-US" dirty="0"/>
              <a:t>. Mai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informatii</a:t>
            </a:r>
            <a:r>
              <a:rPr lang="en-US" dirty="0"/>
              <a:t> pot fi </a:t>
            </a:r>
            <a:r>
              <a:rPr lang="en-US" dirty="0" err="1"/>
              <a:t>consultate</a:t>
            </a:r>
            <a:r>
              <a:rPr lang="en-US" dirty="0"/>
              <a:t> </a:t>
            </a:r>
            <a:r>
              <a:rPr lang="en-US" dirty="0" err="1">
                <a:hlinkClick r:id="rId3"/>
              </a:rPr>
              <a:t>aici</a:t>
            </a:r>
            <a:r>
              <a:rPr lang="en-US" dirty="0"/>
              <a:t>.</a:t>
            </a:r>
          </a:p>
          <a:p>
            <a:r>
              <a:rPr lang="en-US" b="1" dirty="0"/>
              <a:t>4. </a:t>
            </a:r>
            <a:r>
              <a:rPr lang="en-US" b="1" dirty="0" err="1"/>
              <a:t>Ingrijeste</a:t>
            </a:r>
            <a:r>
              <a:rPr lang="en-US" b="1" dirty="0"/>
              <a:t> </a:t>
            </a:r>
            <a:r>
              <a:rPr lang="en-US" b="1" dirty="0" err="1"/>
              <a:t>pielea</a:t>
            </a:r>
            <a:endParaRPr lang="en-US" b="1" dirty="0"/>
          </a:p>
          <a:p>
            <a:r>
              <a:rPr lang="en-US" dirty="0" err="1"/>
              <a:t>Sanatatea</a:t>
            </a:r>
            <a:r>
              <a:rPr lang="en-US" dirty="0"/>
              <a:t> </a:t>
            </a:r>
            <a:r>
              <a:rPr lang="en-US" dirty="0" err="1"/>
              <a:t>pielii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a </a:t>
            </a:r>
            <a:r>
              <a:rPr lang="en-US" dirty="0" err="1"/>
              <a:t>tenului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detaliu</a:t>
            </a:r>
            <a:r>
              <a:rPr lang="en-US" dirty="0"/>
              <a:t> </a:t>
            </a:r>
            <a:r>
              <a:rPr lang="en-US" dirty="0" err="1"/>
              <a:t>asupra</a:t>
            </a:r>
            <a:r>
              <a:rPr lang="en-US" dirty="0"/>
              <a:t> </a:t>
            </a:r>
            <a:r>
              <a:rPr lang="en-US" dirty="0" err="1"/>
              <a:t>caruia</a:t>
            </a:r>
            <a:r>
              <a:rPr lang="en-US" dirty="0"/>
              <a:t> ne </a:t>
            </a:r>
            <a:r>
              <a:rPr lang="en-US" dirty="0" err="1"/>
              <a:t>concentram</a:t>
            </a:r>
            <a:r>
              <a:rPr lang="en-US" dirty="0"/>
              <a:t> </a:t>
            </a:r>
            <a:r>
              <a:rPr lang="en-US" dirty="0" err="1"/>
              <a:t>adesea</a:t>
            </a:r>
            <a:r>
              <a:rPr lang="en-US" dirty="0"/>
              <a:t>, </a:t>
            </a:r>
            <a:r>
              <a:rPr lang="en-US" dirty="0" err="1"/>
              <a:t>motiv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care </a:t>
            </a:r>
            <a:r>
              <a:rPr lang="en-US" dirty="0" err="1"/>
              <a:t>exista</a:t>
            </a:r>
            <a:r>
              <a:rPr lang="en-US" dirty="0"/>
              <a:t> o </a:t>
            </a:r>
            <a:r>
              <a:rPr lang="en-US" dirty="0" err="1"/>
              <a:t>gama</a:t>
            </a:r>
            <a:r>
              <a:rPr lang="en-US" dirty="0"/>
              <a:t> </a:t>
            </a:r>
            <a:r>
              <a:rPr lang="en-US" dirty="0" err="1"/>
              <a:t>deosebit</a:t>
            </a:r>
            <a:r>
              <a:rPr lang="en-US" dirty="0"/>
              <a:t> de </a:t>
            </a:r>
            <a:r>
              <a:rPr lang="en-US" dirty="0" err="1"/>
              <a:t>larga</a:t>
            </a:r>
            <a:r>
              <a:rPr lang="en-US" dirty="0"/>
              <a:t> de </a:t>
            </a:r>
            <a:r>
              <a:rPr lang="en-US" dirty="0" err="1"/>
              <a:t>uleiuri</a:t>
            </a:r>
            <a:r>
              <a:rPr lang="en-US" dirty="0"/>
              <a:t>, </a:t>
            </a:r>
            <a:r>
              <a:rPr lang="en-US" dirty="0" err="1"/>
              <a:t>creme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produse</a:t>
            </a:r>
            <a:r>
              <a:rPr lang="en-US" dirty="0"/>
              <a:t> de </a:t>
            </a:r>
            <a:r>
              <a:rPr lang="en-US" dirty="0" err="1"/>
              <a:t>ingrijire</a:t>
            </a:r>
            <a:r>
              <a:rPr lang="en-US" dirty="0"/>
              <a:t> </a:t>
            </a:r>
            <a:r>
              <a:rPr lang="en-US" dirty="0" err="1"/>
              <a:t>corporala</a:t>
            </a:r>
            <a:r>
              <a:rPr lang="en-US" dirty="0"/>
              <a:t>.</a:t>
            </a:r>
          </a:p>
          <a:p>
            <a:r>
              <a:rPr lang="en-US" dirty="0"/>
              <a:t>Din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punct</a:t>
            </a:r>
            <a:r>
              <a:rPr lang="en-US" dirty="0"/>
              <a:t> de </a:t>
            </a:r>
            <a:r>
              <a:rPr lang="en-US" dirty="0" err="1"/>
              <a:t>vedere</a:t>
            </a:r>
            <a:r>
              <a:rPr lang="en-US" dirty="0"/>
              <a:t>,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stii</a:t>
            </a:r>
            <a:r>
              <a:rPr lang="en-US" dirty="0"/>
              <a:t> ca o </a:t>
            </a:r>
            <a:r>
              <a:rPr lang="en-US" dirty="0" err="1"/>
              <a:t>hidratare</a:t>
            </a:r>
            <a:r>
              <a:rPr lang="en-US" dirty="0"/>
              <a:t> </a:t>
            </a:r>
            <a:r>
              <a:rPr lang="en-US" dirty="0" err="1"/>
              <a:t>adecvata</a:t>
            </a:r>
            <a:r>
              <a:rPr lang="en-US" dirty="0"/>
              <a:t> </a:t>
            </a:r>
            <a:r>
              <a:rPr lang="en-US" dirty="0" err="1"/>
              <a:t>mentine</a:t>
            </a:r>
            <a:r>
              <a:rPr lang="en-US" dirty="0"/>
              <a:t> </a:t>
            </a:r>
            <a:r>
              <a:rPr lang="en-US" dirty="0" err="1"/>
              <a:t>pielea</a:t>
            </a:r>
            <a:r>
              <a:rPr lang="en-US" dirty="0"/>
              <a:t> </a:t>
            </a:r>
            <a:r>
              <a:rPr lang="en-US" dirty="0" err="1"/>
              <a:t>hidratata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imbunatateste</a:t>
            </a:r>
            <a:r>
              <a:rPr lang="en-US" dirty="0"/>
              <a:t> </a:t>
            </a:r>
            <a:r>
              <a:rPr lang="en-US" dirty="0" err="1"/>
              <a:t>circulatia</a:t>
            </a:r>
            <a:r>
              <a:rPr lang="en-US" dirty="0"/>
              <a:t> </a:t>
            </a:r>
            <a:r>
              <a:rPr lang="en-US" dirty="0" err="1"/>
              <a:t>sangelui</a:t>
            </a:r>
            <a:r>
              <a:rPr lang="en-US" dirty="0"/>
              <a:t> la </a:t>
            </a:r>
            <a:r>
              <a:rPr lang="en-US" dirty="0" err="1"/>
              <a:t>nivelul</a:t>
            </a:r>
            <a:r>
              <a:rPr lang="en-US" dirty="0"/>
              <a:t> </a:t>
            </a:r>
            <a:r>
              <a:rPr lang="en-US" dirty="0" err="1"/>
              <a:t>capilarelor</a:t>
            </a:r>
            <a:r>
              <a:rPr lang="en-US" dirty="0"/>
              <a:t>, </a:t>
            </a:r>
            <a:r>
              <a:rPr lang="en-US" dirty="0" err="1"/>
              <a:t>mentinand</a:t>
            </a:r>
            <a:r>
              <a:rPr lang="en-US" dirty="0"/>
              <a:t> un tonus </a:t>
            </a:r>
            <a:r>
              <a:rPr lang="en-US" dirty="0" err="1"/>
              <a:t>sanatos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un aspect </a:t>
            </a:r>
            <a:r>
              <a:rPr lang="en-US" dirty="0" err="1"/>
              <a:t>tanar</a:t>
            </a:r>
            <a:r>
              <a:rPr lang="en-US" dirty="0"/>
              <a:t> al </a:t>
            </a:r>
            <a:r>
              <a:rPr lang="en-US" dirty="0" err="1"/>
              <a:t>pielii</a:t>
            </a:r>
            <a:r>
              <a:rPr lang="en-US" dirty="0"/>
              <a:t>. In </a:t>
            </a:r>
            <a:r>
              <a:rPr lang="en-US" dirty="0" err="1"/>
              <a:t>acelasi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, </a:t>
            </a:r>
            <a:r>
              <a:rPr lang="en-US" dirty="0" err="1"/>
              <a:t>deshidratarea</a:t>
            </a:r>
            <a:r>
              <a:rPr lang="en-US" dirty="0"/>
              <a:t> </a:t>
            </a:r>
            <a:r>
              <a:rPr lang="en-US" dirty="0" err="1"/>
              <a:t>ingroasa</a:t>
            </a:r>
            <a:r>
              <a:rPr lang="en-US" dirty="0"/>
              <a:t> </a:t>
            </a:r>
            <a:r>
              <a:rPr lang="en-US" dirty="0" err="1"/>
              <a:t>sangele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usuca</a:t>
            </a:r>
            <a:r>
              <a:rPr lang="en-US" dirty="0"/>
              <a:t> </a:t>
            </a:r>
            <a:r>
              <a:rPr lang="en-US" dirty="0" err="1"/>
              <a:t>pielea</a:t>
            </a:r>
            <a:r>
              <a:rPr lang="en-US" dirty="0"/>
              <a:t>, </a:t>
            </a:r>
            <a:r>
              <a:rPr lang="en-US" dirty="0" err="1"/>
              <a:t>conferindu-i</a:t>
            </a:r>
            <a:r>
              <a:rPr lang="en-US" dirty="0"/>
              <a:t> un aspect </a:t>
            </a:r>
            <a:r>
              <a:rPr lang="en-US" dirty="0" err="1"/>
              <a:t>imbatranit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923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5. </a:t>
            </a:r>
            <a:r>
              <a:rPr lang="en-US" b="1" dirty="0" err="1"/>
              <a:t>Amelioreaza</a:t>
            </a:r>
            <a:r>
              <a:rPr lang="en-US" b="1" dirty="0"/>
              <a:t> </a:t>
            </a:r>
            <a:r>
              <a:rPr lang="en-US" b="1" dirty="0" err="1"/>
              <a:t>migrenele</a:t>
            </a:r>
            <a:r>
              <a:rPr lang="en-US" b="1" dirty="0"/>
              <a:t> </a:t>
            </a:r>
            <a:r>
              <a:rPr lang="en-US" b="1" dirty="0" err="1"/>
              <a:t>si</a:t>
            </a:r>
            <a:r>
              <a:rPr lang="en-US" b="1" dirty="0"/>
              <a:t> </a:t>
            </a:r>
            <a:r>
              <a:rPr lang="en-US" b="1" dirty="0" err="1"/>
              <a:t>starile</a:t>
            </a:r>
            <a:r>
              <a:rPr lang="en-US" b="1" dirty="0"/>
              <a:t> de </a:t>
            </a:r>
            <a:r>
              <a:rPr lang="en-US" b="1" dirty="0" err="1"/>
              <a:t>oboseala</a:t>
            </a:r>
            <a:endParaRPr lang="en-US" b="1" dirty="0"/>
          </a:p>
          <a:p>
            <a:r>
              <a:rPr lang="en-US" dirty="0"/>
              <a:t>Desi </a:t>
            </a:r>
            <a:r>
              <a:rPr lang="en-US" dirty="0" err="1"/>
              <a:t>probabil</a:t>
            </a:r>
            <a:r>
              <a:rPr lang="en-US" dirty="0"/>
              <a:t> ca nu </a:t>
            </a:r>
            <a:r>
              <a:rPr lang="en-US" dirty="0" err="1"/>
              <a:t>te-ai</a:t>
            </a:r>
            <a:r>
              <a:rPr lang="en-US" dirty="0"/>
              <a:t> fi </a:t>
            </a:r>
            <a:r>
              <a:rPr lang="en-US" dirty="0" err="1"/>
              <a:t>asteptat</a:t>
            </a:r>
            <a:r>
              <a:rPr lang="en-US" dirty="0"/>
              <a:t>,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dureri</a:t>
            </a:r>
            <a:r>
              <a:rPr lang="en-US" dirty="0"/>
              <a:t> de cap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cauzate</a:t>
            </a:r>
            <a:r>
              <a:rPr lang="en-US" dirty="0"/>
              <a:t> de </a:t>
            </a:r>
            <a:r>
              <a:rPr lang="en-US" dirty="0" err="1"/>
              <a:t>scaderea</a:t>
            </a:r>
            <a:r>
              <a:rPr lang="en-US" dirty="0"/>
              <a:t> </a:t>
            </a:r>
            <a:r>
              <a:rPr lang="en-US" dirty="0" err="1"/>
              <a:t>volumului</a:t>
            </a:r>
            <a:r>
              <a:rPr lang="en-US" dirty="0"/>
              <a:t> de </a:t>
            </a:r>
            <a:r>
              <a:rPr lang="en-US" dirty="0" err="1"/>
              <a:t>apa</a:t>
            </a:r>
            <a:r>
              <a:rPr lang="en-US" dirty="0"/>
              <a:t> din corp. Din </a:t>
            </a:r>
            <a:r>
              <a:rPr lang="en-US" dirty="0" err="1"/>
              <a:t>aceasta</a:t>
            </a:r>
            <a:r>
              <a:rPr lang="en-US" dirty="0"/>
              <a:t> </a:t>
            </a:r>
            <a:r>
              <a:rPr lang="en-US" dirty="0" err="1"/>
              <a:t>perspectiva</a:t>
            </a:r>
            <a:r>
              <a:rPr lang="en-US" dirty="0"/>
              <a:t>, </a:t>
            </a:r>
            <a:r>
              <a:rPr lang="en-US" dirty="0" err="1"/>
              <a:t>consumul</a:t>
            </a:r>
            <a:r>
              <a:rPr lang="en-US" dirty="0"/>
              <a:t> </a:t>
            </a:r>
            <a:r>
              <a:rPr lang="en-US" dirty="0" err="1"/>
              <a:t>corespunzator</a:t>
            </a:r>
            <a:r>
              <a:rPr lang="en-US" dirty="0"/>
              <a:t> de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ajuta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concentrezi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bine,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pastrezi</a:t>
            </a:r>
            <a:r>
              <a:rPr lang="en-US" dirty="0"/>
              <a:t> </a:t>
            </a:r>
            <a:r>
              <a:rPr lang="en-US" dirty="0" err="1"/>
              <a:t>controlul</a:t>
            </a:r>
            <a:r>
              <a:rPr lang="en-US" dirty="0"/>
              <a:t> </a:t>
            </a:r>
            <a:r>
              <a:rPr lang="en-US" dirty="0" err="1"/>
              <a:t>asupra</a:t>
            </a:r>
            <a:r>
              <a:rPr lang="en-US" dirty="0"/>
              <a:t> </a:t>
            </a:r>
            <a:r>
              <a:rPr lang="en-US" dirty="0" err="1"/>
              <a:t>activitatilor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care le </a:t>
            </a:r>
            <a:r>
              <a:rPr lang="en-US" dirty="0" err="1"/>
              <a:t>intreprinzi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fii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productiv</a:t>
            </a:r>
            <a:r>
              <a:rPr lang="en-US" dirty="0"/>
              <a:t>.</a:t>
            </a:r>
          </a:p>
          <a:p>
            <a:r>
              <a:rPr lang="en-US" dirty="0" err="1"/>
              <a:t>Odata</a:t>
            </a:r>
            <a:r>
              <a:rPr lang="en-US" dirty="0"/>
              <a:t> cu </a:t>
            </a:r>
            <a:r>
              <a:rPr lang="en-US" dirty="0" err="1"/>
              <a:t>scaderea</a:t>
            </a:r>
            <a:r>
              <a:rPr lang="en-US" dirty="0"/>
              <a:t> </a:t>
            </a:r>
            <a:r>
              <a:rPr lang="en-US" dirty="0" err="1"/>
              <a:t>procentului</a:t>
            </a:r>
            <a:r>
              <a:rPr lang="en-US" dirty="0"/>
              <a:t> de </a:t>
            </a:r>
            <a:r>
              <a:rPr lang="en-US" dirty="0" err="1"/>
              <a:t>apa</a:t>
            </a:r>
            <a:r>
              <a:rPr lang="en-US" dirty="0"/>
              <a:t> din organism, </a:t>
            </a:r>
            <a:r>
              <a:rPr lang="en-US" dirty="0" err="1"/>
              <a:t>volumul</a:t>
            </a:r>
            <a:r>
              <a:rPr lang="en-US" dirty="0"/>
              <a:t> de </a:t>
            </a:r>
            <a:r>
              <a:rPr lang="en-US" dirty="0" err="1"/>
              <a:t>sange</a:t>
            </a:r>
            <a:r>
              <a:rPr lang="en-US" dirty="0"/>
              <a:t> </a:t>
            </a:r>
            <a:r>
              <a:rPr lang="en-US" dirty="0" err="1"/>
              <a:t>descreste</a:t>
            </a:r>
            <a:r>
              <a:rPr lang="en-US" dirty="0"/>
              <a:t>. </a:t>
            </a:r>
            <a:r>
              <a:rPr lang="en-US" dirty="0" err="1"/>
              <a:t>Rezultatul</a:t>
            </a:r>
            <a:r>
              <a:rPr lang="en-US" dirty="0"/>
              <a:t> direct </a:t>
            </a:r>
            <a:r>
              <a:rPr lang="en-US" dirty="0" err="1"/>
              <a:t>este</a:t>
            </a:r>
            <a:r>
              <a:rPr lang="en-US" dirty="0"/>
              <a:t> ca </a:t>
            </a:r>
            <a:r>
              <a:rPr lang="en-US" dirty="0" err="1"/>
              <a:t>pomparea</a:t>
            </a:r>
            <a:r>
              <a:rPr lang="en-US" dirty="0"/>
              <a:t> </a:t>
            </a:r>
            <a:r>
              <a:rPr lang="en-US" dirty="0" err="1"/>
              <a:t>sangelui</a:t>
            </a:r>
            <a:r>
              <a:rPr lang="en-US" dirty="0"/>
              <a:t> </a:t>
            </a:r>
            <a:r>
              <a:rPr lang="en-US" dirty="0" err="1"/>
              <a:t>oxigenat</a:t>
            </a:r>
            <a:r>
              <a:rPr lang="en-US" dirty="0"/>
              <a:t> in </a:t>
            </a:r>
            <a:r>
              <a:rPr lang="en-US" dirty="0" err="1"/>
              <a:t>corp</a:t>
            </a:r>
            <a:r>
              <a:rPr lang="en-US" dirty="0"/>
              <a:t> </a:t>
            </a:r>
            <a:r>
              <a:rPr lang="en-US" dirty="0" err="1"/>
              <a:t>devine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dificila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putin</a:t>
            </a:r>
            <a:r>
              <a:rPr lang="en-US" dirty="0"/>
              <a:t> </a:t>
            </a:r>
            <a:r>
              <a:rPr lang="en-US" dirty="0" err="1"/>
              <a:t>eficienta</a:t>
            </a:r>
            <a:r>
              <a:rPr lang="en-US" dirty="0"/>
              <a:t>, </a:t>
            </a:r>
            <a:r>
              <a:rPr lang="en-US" dirty="0" err="1"/>
              <a:t>iar</a:t>
            </a:r>
            <a:r>
              <a:rPr lang="en-US" dirty="0"/>
              <a:t> </a:t>
            </a:r>
            <a:r>
              <a:rPr lang="en-US" dirty="0" err="1"/>
              <a:t>aceasta</a:t>
            </a:r>
            <a:r>
              <a:rPr lang="en-US" dirty="0"/>
              <a:t> “</a:t>
            </a:r>
            <a:r>
              <a:rPr lang="en-US" dirty="0" err="1"/>
              <a:t>munca</a:t>
            </a:r>
            <a:r>
              <a:rPr lang="en-US" dirty="0"/>
              <a:t> in plus” a </a:t>
            </a:r>
            <a:r>
              <a:rPr lang="en-US" dirty="0" err="1"/>
              <a:t>organismului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contribui</a:t>
            </a:r>
            <a:r>
              <a:rPr lang="en-US" dirty="0"/>
              <a:t> la o stare de </a:t>
            </a:r>
            <a:r>
              <a:rPr lang="en-US" dirty="0" err="1"/>
              <a:t>oboseala</a:t>
            </a:r>
            <a:r>
              <a:rPr lang="en-US" dirty="0"/>
              <a:t>, </a:t>
            </a:r>
            <a:r>
              <a:rPr lang="en-US" dirty="0" err="1"/>
              <a:t>potrivit</a:t>
            </a:r>
            <a:r>
              <a:rPr lang="en-US" dirty="0"/>
              <a:t> </a:t>
            </a:r>
            <a:r>
              <a:rPr lang="en-US" dirty="0" err="1">
                <a:hlinkClick r:id="rId2"/>
              </a:rPr>
              <a:t>studiilor</a:t>
            </a:r>
            <a:r>
              <a:rPr lang="en-US" dirty="0"/>
              <a:t>.</a:t>
            </a:r>
          </a:p>
          <a:p>
            <a:r>
              <a:rPr lang="en-US" dirty="0" err="1"/>
              <a:t>Astfel</a:t>
            </a:r>
            <a:r>
              <a:rPr lang="en-US" dirty="0"/>
              <a:t>, nu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interpretezi</a:t>
            </a:r>
            <a:r>
              <a:rPr lang="en-US" dirty="0"/>
              <a:t> </a:t>
            </a:r>
            <a:r>
              <a:rPr lang="en-US" dirty="0" err="1"/>
              <a:t>hidratarea</a:t>
            </a:r>
            <a:r>
              <a:rPr lang="en-US" dirty="0"/>
              <a:t> ca un </a:t>
            </a:r>
            <a:r>
              <a:rPr lang="en-US" dirty="0" err="1"/>
              <a:t>consum</a:t>
            </a:r>
            <a:r>
              <a:rPr lang="en-US" dirty="0"/>
              <a:t> de </a:t>
            </a:r>
            <a:r>
              <a:rPr lang="en-US" dirty="0" err="1"/>
              <a:t>lichide</a:t>
            </a:r>
            <a:r>
              <a:rPr lang="en-US" dirty="0"/>
              <a:t> </a:t>
            </a:r>
            <a:r>
              <a:rPr lang="en-US" dirty="0" err="1"/>
              <a:t>alese</a:t>
            </a:r>
            <a:r>
              <a:rPr lang="en-US" dirty="0"/>
              <a:t> </a:t>
            </a:r>
            <a:r>
              <a:rPr lang="en-US" dirty="0" err="1"/>
              <a:t>aleatoriu</a:t>
            </a:r>
            <a:r>
              <a:rPr lang="en-US" dirty="0"/>
              <a:t>, ci </a:t>
            </a:r>
            <a:r>
              <a:rPr lang="en-US" dirty="0" err="1"/>
              <a:t>este</a:t>
            </a:r>
            <a:r>
              <a:rPr lang="en-US" dirty="0"/>
              <a:t> vital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oferi</a:t>
            </a:r>
            <a:r>
              <a:rPr lang="en-US" dirty="0"/>
              <a:t> </a:t>
            </a:r>
            <a:r>
              <a:rPr lang="en-US" dirty="0" err="1"/>
              <a:t>corpului</a:t>
            </a:r>
            <a:r>
              <a:rPr lang="en-US" dirty="0"/>
              <a:t> tau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proaspata</a:t>
            </a:r>
            <a:r>
              <a:rPr lang="en-US" dirty="0"/>
              <a:t> in </a:t>
            </a:r>
            <a:r>
              <a:rPr lang="en-US" dirty="0" err="1"/>
              <a:t>fiecare</a:t>
            </a:r>
            <a:r>
              <a:rPr lang="en-US" dirty="0"/>
              <a:t> moment al </a:t>
            </a:r>
            <a:r>
              <a:rPr lang="en-US" dirty="0" err="1"/>
              <a:t>zilei</a:t>
            </a:r>
            <a:r>
              <a:rPr lang="en-US" dirty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820577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www.w3.org/XML/1998/namespace"/>
    <ds:schemaRef ds:uri="http://schemas.microsoft.com/office/2006/metadata/properties"/>
    <ds:schemaRef ds:uri="http://purl.org/dc/dcmitype/"/>
    <ds:schemaRef ds:uri="http://purl.org/dc/elements/1.1/"/>
    <ds:schemaRef ds:uri="16c05727-aa75-4e4a-9b5f-8a80a1165891"/>
    <ds:schemaRef ds:uri="71af3243-3dd4-4a8d-8c0d-dd76da1f02a5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0</TotalTime>
  <Words>769</Words>
  <Application>Microsoft Office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Depth</vt:lpstr>
      <vt:lpstr>Rolul apei in organism</vt:lpstr>
      <vt:lpstr>Care sunt principalele beneficii pentru organism ale consumului de apa?  </vt:lpstr>
      <vt:lpstr>Ce roluri indeplineste apa in organism? </vt:lpstr>
      <vt:lpstr>De ce ar trebui sa bei apa? </vt:lpstr>
      <vt:lpstr>De ce ar trebui sa bei apa?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2021-03-03T19:44:11Z</dcterms:created>
  <dcterms:modified xsi:type="dcterms:W3CDTF">2021-03-03T19:50:24Z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